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8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149" d="100"/>
          <a:sy n="149" d="100"/>
        </p:scale>
        <p:origin x="216" y="110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11.08.2021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Running Linux Apps on Windows: How and Why?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Scott Hanselman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Running Linux Apps on Windows: </a:t>
            </a:r>
            <a:b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How and Why?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</a:t>
            </a:r>
            <a:r>
              <a:rPr lang="en-US" altLang="ja-JP" sz="3417">
                <a:latin typeface="Arial" panose="020B0604020202020204" pitchFamily="34" charset="0"/>
                <a:cs typeface="Arial" panose="020B0604020202020204" pitchFamily="34" charset="0"/>
              </a:rPr>
              <a:t>Scott Hanselman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Moderator: Bradley K. Jensen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1200+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Running Linux Apps on Windows: How and Why?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Scott Hanselman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4125870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3069</TotalTime>
  <Words>699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Running Linux Apps on Windows:  How and Why?   Speaker: Scott Hanselman Moderator: Bradley K. Jensen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167</cp:revision>
  <dcterms:created xsi:type="dcterms:W3CDTF">2019-08-19T07:57:21Z</dcterms:created>
  <dcterms:modified xsi:type="dcterms:W3CDTF">2021-08-11T16:23:12Z</dcterms:modified>
  <dc:language>en-US</dc:language>
</cp:coreProperties>
</file>