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61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9"/>
    <p:restoredTop sz="94604"/>
  </p:normalViewPr>
  <p:slideViewPr>
    <p:cSldViewPr snapToGrid="0" snapToObjects="1">
      <p:cViewPr varScale="1">
        <p:scale>
          <a:sx n="98" d="100"/>
          <a:sy n="98" d="100"/>
        </p:scale>
        <p:origin x="830" y="58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11.01.2022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The Art of Concurrency in Go”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Johnny Boursiquot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The Art of Concurrency in Go</a:t>
            </a: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Johnny Boursiquot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700" dirty="0">
                <a:latin typeface="Arial" panose="020B0604020202020204" pitchFamily="34" charset="0"/>
                <a:cs typeface="Arial" panose="020B0604020202020204" pitchFamily="34" charset="0"/>
              </a:rPr>
              <a:t>Moderator: Jon Calhoun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1300+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The Art of Concurrency in Go”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Johnny Boursiquot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205656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3093</TotalTime>
  <Words>685</Words>
  <Application>Microsoft Office PowerPoint</Application>
  <PresentationFormat>Custom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The Art of Concurrency in Go  Speaker: Johnny Boursiquot Moderator: Jon Calhoun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176</cp:revision>
  <dcterms:created xsi:type="dcterms:W3CDTF">2019-08-19T07:57:21Z</dcterms:created>
  <dcterms:modified xsi:type="dcterms:W3CDTF">2022-01-11T14:11:50Z</dcterms:modified>
  <dc:language>en-US</dc:language>
</cp:coreProperties>
</file>